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BF09-8102-49E7-9B9C-32D40099CFB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3E708-7FF1-44C5-A448-326EE2F4E94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القابلية والموهبة في درس التربية الرياضية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/>
          <a:lstStyle/>
          <a:p>
            <a:r>
              <a:rPr lang="ar-IQ" dirty="0" smtClean="0"/>
              <a:t>الموهبة الرياضية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ar-IQ" dirty="0" smtClean="0"/>
              <a:t>صفات الموهوب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1- سرعة تعلم المهارات الرياضية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2- قابلية نقل المهارات المكتسبة من فعالية الى اخرى بسهولة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3- الانجازات الرياضية تحت ظروف شاقة او صعبة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الاستعداد والقابلية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عوامل الاستعداد لتعلم المهارات الحركية: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1- النضوج الجسمي والعقلي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2- تعلم المهارات الاولية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3- دوافع الشخص للتعلم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اقسام عناصر الاستعداد الجسمي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النضوج </a:t>
            </a:r>
          </a:p>
          <a:p>
            <a:endParaRPr lang="ar-IQ" dirty="0"/>
          </a:p>
          <a:p>
            <a:r>
              <a:rPr lang="ar-IQ" dirty="0" smtClean="0"/>
              <a:t>النمو الحركي العام </a:t>
            </a:r>
          </a:p>
          <a:p>
            <a:endParaRPr lang="ar-IQ" dirty="0"/>
          </a:p>
          <a:p>
            <a:r>
              <a:rPr lang="ar-IQ" dirty="0" smtClean="0"/>
              <a:t>تعلم المهارات الاساسية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القابلية والموهبة في درس التربية الرياضية </vt:lpstr>
      <vt:lpstr>الموهبة الرياضية </vt:lpstr>
      <vt:lpstr>الاستعداد والقابلية </vt:lpstr>
      <vt:lpstr>اقسام عناصر الاستعداد الجسمي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القابلية والموهبة في درس التربية الرياضية</dc:title>
  <dc:creator>al eman</dc:creator>
  <cp:lastModifiedBy>al eman</cp:lastModifiedBy>
  <cp:revision>2</cp:revision>
  <dcterms:created xsi:type="dcterms:W3CDTF">2018-12-13T11:06:31Z</dcterms:created>
  <dcterms:modified xsi:type="dcterms:W3CDTF">2018-12-13T11:19:53Z</dcterms:modified>
</cp:coreProperties>
</file>